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D55E7C9-0DF3-4846-800A-945971B2C21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781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y Conley" userId="cab356e26928073b" providerId="LiveId" clId="{4F3B5646-D895-48DE-89E4-359D3E8DE759}"/>
    <pc:docChg chg="modSld">
      <pc:chgData name="Shelly Conley" userId="cab356e26928073b" providerId="LiveId" clId="{4F3B5646-D895-48DE-89E4-359D3E8DE759}" dt="2024-09-06T20:20:50.882" v="1" actId="1076"/>
      <pc:docMkLst>
        <pc:docMk/>
      </pc:docMkLst>
      <pc:sldChg chg="modSp mod">
        <pc:chgData name="Shelly Conley" userId="cab356e26928073b" providerId="LiveId" clId="{4F3B5646-D895-48DE-89E4-359D3E8DE759}" dt="2024-09-06T20:20:50.882" v="1" actId="1076"/>
        <pc:sldMkLst>
          <pc:docMk/>
          <pc:sldMk cId="2700765064" sldId="256"/>
        </pc:sldMkLst>
        <pc:picChg chg="mod">
          <ac:chgData name="Shelly Conley" userId="cab356e26928073b" providerId="LiveId" clId="{4F3B5646-D895-48DE-89E4-359D3E8DE759}" dt="2024-09-06T20:20:50.882" v="1" actId="1076"/>
          <ac:picMkLst>
            <pc:docMk/>
            <pc:sldMk cId="2700765064" sldId="256"/>
            <ac:picMk id="20" creationId="{00000000-0000-0000-0000-000000000000}"/>
          </ac:picMkLst>
        </pc:picChg>
        <pc:picChg chg="mod">
          <ac:chgData name="Shelly Conley" userId="cab356e26928073b" providerId="LiveId" clId="{4F3B5646-D895-48DE-89E4-359D3E8DE759}" dt="2024-09-06T20:20:46.738" v="0" actId="1076"/>
          <ac:picMkLst>
            <pc:docMk/>
            <pc:sldMk cId="2700765064" sldId="256"/>
            <ac:picMk id="3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9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35A5-595D-46A9-A4D1-36D596DFA5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3C78-F976-4F54-BB79-8D713421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" Type="http://schemas.openxmlformats.org/officeDocument/2006/relationships/image" Target="../media/image236.png"/><Relationship Id="rId21" Type="http://schemas.openxmlformats.org/officeDocument/2006/relationships/image" Target="../media/image254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18" Type="http://schemas.openxmlformats.org/officeDocument/2006/relationships/image" Target="../media/image277.png"/><Relationship Id="rId26" Type="http://schemas.openxmlformats.org/officeDocument/2006/relationships/image" Target="../media/image285.png"/><Relationship Id="rId3" Type="http://schemas.openxmlformats.org/officeDocument/2006/relationships/image" Target="../media/image262.png"/><Relationship Id="rId21" Type="http://schemas.openxmlformats.org/officeDocument/2006/relationships/image" Target="../media/image280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5" Type="http://schemas.openxmlformats.org/officeDocument/2006/relationships/image" Target="../media/image284.png"/><Relationship Id="rId2" Type="http://schemas.openxmlformats.org/officeDocument/2006/relationships/image" Target="../media/image261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24" Type="http://schemas.openxmlformats.org/officeDocument/2006/relationships/image" Target="../media/image283.png"/><Relationship Id="rId5" Type="http://schemas.openxmlformats.org/officeDocument/2006/relationships/image" Target="../media/image264.png"/><Relationship Id="rId15" Type="http://schemas.openxmlformats.org/officeDocument/2006/relationships/image" Target="../media/image274.png"/><Relationship Id="rId23" Type="http://schemas.openxmlformats.org/officeDocument/2006/relationships/image" Target="../media/image282.png"/><Relationship Id="rId10" Type="http://schemas.openxmlformats.org/officeDocument/2006/relationships/image" Target="../media/image269.png"/><Relationship Id="rId19" Type="http://schemas.openxmlformats.org/officeDocument/2006/relationships/image" Target="../media/image278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18" Type="http://schemas.openxmlformats.org/officeDocument/2006/relationships/image" Target="../media/image303.png"/><Relationship Id="rId26" Type="http://schemas.openxmlformats.org/officeDocument/2006/relationships/image" Target="../media/image311.png"/><Relationship Id="rId3" Type="http://schemas.openxmlformats.org/officeDocument/2006/relationships/image" Target="../media/image288.png"/><Relationship Id="rId21" Type="http://schemas.openxmlformats.org/officeDocument/2006/relationships/image" Target="../media/image306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17" Type="http://schemas.openxmlformats.org/officeDocument/2006/relationships/image" Target="../media/image302.png"/><Relationship Id="rId25" Type="http://schemas.openxmlformats.org/officeDocument/2006/relationships/image" Target="../media/image310.png"/><Relationship Id="rId2" Type="http://schemas.openxmlformats.org/officeDocument/2006/relationships/image" Target="../media/image287.png"/><Relationship Id="rId16" Type="http://schemas.openxmlformats.org/officeDocument/2006/relationships/image" Target="../media/image301.png"/><Relationship Id="rId20" Type="http://schemas.openxmlformats.org/officeDocument/2006/relationships/image" Target="../media/image3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24" Type="http://schemas.openxmlformats.org/officeDocument/2006/relationships/image" Target="../media/image309.png"/><Relationship Id="rId5" Type="http://schemas.openxmlformats.org/officeDocument/2006/relationships/image" Target="../media/image290.png"/><Relationship Id="rId15" Type="http://schemas.openxmlformats.org/officeDocument/2006/relationships/image" Target="../media/image300.png"/><Relationship Id="rId23" Type="http://schemas.openxmlformats.org/officeDocument/2006/relationships/image" Target="../media/image308.png"/><Relationship Id="rId10" Type="http://schemas.openxmlformats.org/officeDocument/2006/relationships/image" Target="../media/image295.png"/><Relationship Id="rId19" Type="http://schemas.openxmlformats.org/officeDocument/2006/relationships/image" Target="../media/image304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png"/><Relationship Id="rId22" Type="http://schemas.openxmlformats.org/officeDocument/2006/relationships/image" Target="../media/image307.png"/><Relationship Id="rId27" Type="http://schemas.openxmlformats.org/officeDocument/2006/relationships/image" Target="../media/image3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18" Type="http://schemas.openxmlformats.org/officeDocument/2006/relationships/image" Target="../media/image329.png"/><Relationship Id="rId26" Type="http://schemas.openxmlformats.org/officeDocument/2006/relationships/image" Target="../media/image337.png"/><Relationship Id="rId3" Type="http://schemas.openxmlformats.org/officeDocument/2006/relationships/image" Target="../media/image314.png"/><Relationship Id="rId21" Type="http://schemas.openxmlformats.org/officeDocument/2006/relationships/image" Target="../media/image332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5" Type="http://schemas.openxmlformats.org/officeDocument/2006/relationships/image" Target="../media/image336.png"/><Relationship Id="rId2" Type="http://schemas.openxmlformats.org/officeDocument/2006/relationships/image" Target="../media/image313.png"/><Relationship Id="rId16" Type="http://schemas.openxmlformats.org/officeDocument/2006/relationships/image" Target="../media/image327.png"/><Relationship Id="rId20" Type="http://schemas.openxmlformats.org/officeDocument/2006/relationships/image" Target="../media/image3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24" Type="http://schemas.openxmlformats.org/officeDocument/2006/relationships/image" Target="../media/image335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23" Type="http://schemas.openxmlformats.org/officeDocument/2006/relationships/image" Target="../media/image334.png"/><Relationship Id="rId10" Type="http://schemas.openxmlformats.org/officeDocument/2006/relationships/image" Target="../media/image321.png"/><Relationship Id="rId19" Type="http://schemas.openxmlformats.org/officeDocument/2006/relationships/image" Target="../media/image330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Relationship Id="rId22" Type="http://schemas.openxmlformats.org/officeDocument/2006/relationships/image" Target="../media/image333.png"/><Relationship Id="rId27" Type="http://schemas.openxmlformats.org/officeDocument/2006/relationships/image" Target="../media/image3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image" Target="../media/image184.png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image" Target="../media/image183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" Type="http://schemas.openxmlformats.org/officeDocument/2006/relationships/image" Target="../media/image210.png"/><Relationship Id="rId21" Type="http://schemas.openxmlformats.org/officeDocument/2006/relationships/image" Target="../media/image228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5" Type="http://schemas.openxmlformats.org/officeDocument/2006/relationships/image" Target="../media/image232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24" Type="http://schemas.openxmlformats.org/officeDocument/2006/relationships/image" Target="../media/image231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23" Type="http://schemas.openxmlformats.org/officeDocument/2006/relationships/image" Target="../media/image230.png"/><Relationship Id="rId10" Type="http://schemas.openxmlformats.org/officeDocument/2006/relationships/image" Target="../media/image217.png"/><Relationship Id="rId19" Type="http://schemas.openxmlformats.org/officeDocument/2006/relationships/image" Target="../media/image226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" y="1176345"/>
            <a:ext cx="1234381" cy="1234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57" y="1163468"/>
            <a:ext cx="1247258" cy="1247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83" y="1219275"/>
            <a:ext cx="1191451" cy="1191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8" y="1256839"/>
            <a:ext cx="1153887" cy="1153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18" y="1260130"/>
            <a:ext cx="1150595" cy="115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74" y="1256839"/>
            <a:ext cx="1153886" cy="1153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79" y="1219276"/>
            <a:ext cx="1248944" cy="1248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30" y="1197073"/>
            <a:ext cx="1248944" cy="1248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2" y="2589884"/>
            <a:ext cx="1237822" cy="12378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59" y="2589884"/>
            <a:ext cx="1226363" cy="1226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50" y="2544163"/>
            <a:ext cx="1268389" cy="12683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99" y="2541703"/>
            <a:ext cx="1270332" cy="12703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24" y="2509467"/>
            <a:ext cx="1244421" cy="12444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75" y="2468219"/>
            <a:ext cx="1267611" cy="1267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54" y="2555345"/>
            <a:ext cx="1217269" cy="12172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503" y="2539126"/>
            <a:ext cx="1249706" cy="1249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" y="4006864"/>
            <a:ext cx="1253160" cy="1253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57" y="3989847"/>
            <a:ext cx="1270177" cy="12701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78" y="3925906"/>
            <a:ext cx="1334118" cy="13341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7" y="4006863"/>
            <a:ext cx="1253161" cy="12531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8" y="3977386"/>
            <a:ext cx="1282638" cy="1282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03" y="3963234"/>
            <a:ext cx="1259394" cy="12593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21" y="3963234"/>
            <a:ext cx="1259394" cy="1259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83" y="4050453"/>
            <a:ext cx="1209571" cy="12095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3" y="5423844"/>
            <a:ext cx="1234381" cy="12343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67" y="5379877"/>
            <a:ext cx="1278348" cy="1278348"/>
          </a:xfrm>
          <a:prstGeom prst="rect">
            <a:avLst/>
          </a:prstGeom>
        </p:spPr>
      </p:pic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933319" y="232764"/>
            <a:ext cx="9488664" cy="769481"/>
          </a:xfrm>
        </p:spPr>
        <p:txBody>
          <a:bodyPr/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1. Split Fancy Circle Frame</a:t>
            </a:r>
          </a:p>
        </p:txBody>
      </p:sp>
    </p:spTree>
    <p:extLst>
      <p:ext uri="{BB962C8B-B14F-4D97-AF65-F5344CB8AC3E}">
        <p14:creationId xmlns:p14="http://schemas.microsoft.com/office/powerpoint/2010/main" val="270076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10. Split Engraved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1004553"/>
            <a:ext cx="1162867" cy="1004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1004551"/>
            <a:ext cx="1154708" cy="1004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44" y="1004551"/>
            <a:ext cx="1137938" cy="1004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1" y="993563"/>
            <a:ext cx="1183113" cy="1015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05" y="1004551"/>
            <a:ext cx="1183781" cy="100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83" y="1004552"/>
            <a:ext cx="1183781" cy="1004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33" y="1004551"/>
            <a:ext cx="1145687" cy="1004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2340544"/>
            <a:ext cx="1157448" cy="982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2" y="3654188"/>
            <a:ext cx="1161341" cy="1033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2" y="5019349"/>
            <a:ext cx="1161341" cy="1008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2350011"/>
            <a:ext cx="1154708" cy="97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76" y="2350011"/>
            <a:ext cx="1132706" cy="979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2" y="2289029"/>
            <a:ext cx="1218154" cy="103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16" y="2289029"/>
            <a:ext cx="1142270" cy="10408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16" y="2263399"/>
            <a:ext cx="1151348" cy="1059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21" y="2289029"/>
            <a:ext cx="1079400" cy="1040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3654188"/>
            <a:ext cx="1154708" cy="102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44" y="3654188"/>
            <a:ext cx="1137937" cy="1033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1" y="3654188"/>
            <a:ext cx="1218156" cy="102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17" y="3654188"/>
            <a:ext cx="1142270" cy="102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83" y="3683357"/>
            <a:ext cx="1183781" cy="10045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33" y="3609818"/>
            <a:ext cx="1145687" cy="11206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5019349"/>
            <a:ext cx="1154708" cy="1059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44" y="4939321"/>
            <a:ext cx="1137937" cy="10889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29" y="4994531"/>
            <a:ext cx="1218157" cy="10845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05" y="4994531"/>
            <a:ext cx="1183781" cy="10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11. Split Roman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004552"/>
            <a:ext cx="1210616" cy="1048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17" y="1004551"/>
            <a:ext cx="1210616" cy="1048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84" y="1004551"/>
            <a:ext cx="1170207" cy="1048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42" y="1004551"/>
            <a:ext cx="1210616" cy="104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09" y="1004551"/>
            <a:ext cx="1210616" cy="1048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6" y="1004550"/>
            <a:ext cx="1210616" cy="1048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2" y="1004550"/>
            <a:ext cx="1170207" cy="1048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2324160"/>
            <a:ext cx="1210616" cy="1048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3643768"/>
            <a:ext cx="1210616" cy="1084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4963376"/>
            <a:ext cx="1210616" cy="1048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18" y="4963376"/>
            <a:ext cx="1210616" cy="1048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17" y="2324160"/>
            <a:ext cx="1210616" cy="1048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37" y="2243536"/>
            <a:ext cx="1259353" cy="1109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42" y="2431052"/>
            <a:ext cx="1210616" cy="921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09" y="2433905"/>
            <a:ext cx="1210616" cy="93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6" y="2347778"/>
            <a:ext cx="1210616" cy="10051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2" y="2252453"/>
            <a:ext cx="1170207" cy="1128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35" y="3643767"/>
            <a:ext cx="1254198" cy="108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84" y="3643767"/>
            <a:ext cx="1170206" cy="11133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41" y="3643767"/>
            <a:ext cx="1210617" cy="10849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09" y="3643768"/>
            <a:ext cx="1210616" cy="11133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7" y="3643767"/>
            <a:ext cx="1251026" cy="1131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2" y="3760641"/>
            <a:ext cx="1170207" cy="10308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46" y="5018247"/>
            <a:ext cx="1171644" cy="10149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74" y="5018247"/>
            <a:ext cx="1234983" cy="10149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69" y="4962129"/>
            <a:ext cx="1212055" cy="10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12. Split Calligraphy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" y="888642"/>
            <a:ext cx="1301279" cy="1004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79" y="888642"/>
            <a:ext cx="1230264" cy="100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12" y="888642"/>
            <a:ext cx="1190604" cy="1004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5" y="888642"/>
            <a:ext cx="1230265" cy="1004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89" y="888643"/>
            <a:ext cx="1250342" cy="1004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73" y="888643"/>
            <a:ext cx="977528" cy="1004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43" y="888642"/>
            <a:ext cx="1106319" cy="1004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" y="2094738"/>
            <a:ext cx="1493166" cy="1060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56" y="2094738"/>
            <a:ext cx="1269531" cy="1060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11" y="2094739"/>
            <a:ext cx="1178606" cy="1176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41" y="2094738"/>
            <a:ext cx="1188910" cy="10605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89" y="2094738"/>
            <a:ext cx="1261800" cy="10605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90" y="2094738"/>
            <a:ext cx="1224911" cy="10605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43" y="2094739"/>
            <a:ext cx="1273744" cy="1060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" y="3356867"/>
            <a:ext cx="1299029" cy="131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" y="5027546"/>
            <a:ext cx="1301279" cy="1188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67" y="3356867"/>
            <a:ext cx="1107781" cy="13181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74" y="3271235"/>
            <a:ext cx="1306042" cy="14037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42" y="3507838"/>
            <a:ext cx="1188908" cy="11671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76" y="3507838"/>
            <a:ext cx="1180713" cy="1167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3479231"/>
            <a:ext cx="1340667" cy="1202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70" y="3507839"/>
            <a:ext cx="1403036" cy="11740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20" y="4992485"/>
            <a:ext cx="1355867" cy="11882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11" y="4992485"/>
            <a:ext cx="1178605" cy="11531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01" y="5010015"/>
            <a:ext cx="1064749" cy="11181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35" y="4992485"/>
            <a:ext cx="1171977" cy="11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13. Ranch Monogram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2" y="1458868"/>
            <a:ext cx="1062164" cy="958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9" y="1458868"/>
            <a:ext cx="934566" cy="958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8" y="1458510"/>
            <a:ext cx="1025898" cy="95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97" y="1458510"/>
            <a:ext cx="997013" cy="959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98" y="1458511"/>
            <a:ext cx="780631" cy="960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82" y="1458510"/>
            <a:ext cx="823401" cy="959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36" y="1458510"/>
            <a:ext cx="1014695" cy="959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2" y="2784430"/>
            <a:ext cx="1062164" cy="1053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4033" y="2784430"/>
            <a:ext cx="254992" cy="1053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9" y="2646739"/>
            <a:ext cx="910107" cy="1191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97" y="2715465"/>
            <a:ext cx="1115540" cy="1122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9" y="2715465"/>
            <a:ext cx="951104" cy="1122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1" y="2646739"/>
            <a:ext cx="1378303" cy="1191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52" y="2715464"/>
            <a:ext cx="1168084" cy="1122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2" y="4133919"/>
            <a:ext cx="1358445" cy="1174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93" y="4204598"/>
            <a:ext cx="1085675" cy="1174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7" y="4204400"/>
            <a:ext cx="1184203" cy="11747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08" y="4294560"/>
            <a:ext cx="1076729" cy="10845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98" y="4133919"/>
            <a:ext cx="1066895" cy="12451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90" y="4133919"/>
            <a:ext cx="1082386" cy="1174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0" y="4204400"/>
            <a:ext cx="1158088" cy="1174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80" y="5449364"/>
            <a:ext cx="1108131" cy="10416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9" y="5449364"/>
            <a:ext cx="1656735" cy="10360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42" y="5449364"/>
            <a:ext cx="1086047" cy="1063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49" y="5496020"/>
            <a:ext cx="1014328" cy="10164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40" y="5496019"/>
            <a:ext cx="911349" cy="11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2. Fancy Letter Circle Frame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6" y="1317021"/>
            <a:ext cx="1223493" cy="1223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75" y="1317021"/>
            <a:ext cx="1192063" cy="119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2" y="1317021"/>
            <a:ext cx="1200188" cy="1200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1" y="1328673"/>
            <a:ext cx="1200188" cy="1200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57" y="1337566"/>
            <a:ext cx="1182402" cy="1182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18" y="1380415"/>
            <a:ext cx="1223644" cy="1223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68" y="1317021"/>
            <a:ext cx="1215519" cy="1215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92" y="1299236"/>
            <a:ext cx="1229625" cy="122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" y="2721008"/>
            <a:ext cx="1217053" cy="12170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75" y="2721008"/>
            <a:ext cx="1217053" cy="1217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12" y="2721008"/>
            <a:ext cx="1249404" cy="1249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34" y="2661518"/>
            <a:ext cx="1276543" cy="1276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75" y="2661517"/>
            <a:ext cx="1276543" cy="12765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92" y="2661517"/>
            <a:ext cx="1252313" cy="12523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37" y="2661517"/>
            <a:ext cx="1217589" cy="1217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78" y="2721008"/>
            <a:ext cx="1159982" cy="1159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" y="4057868"/>
            <a:ext cx="1217053" cy="1217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38" y="4111811"/>
            <a:ext cx="1238555" cy="1238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2" y="4083293"/>
            <a:ext cx="1214370" cy="12143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5" y="4036821"/>
            <a:ext cx="1259146" cy="12591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34" y="4087378"/>
            <a:ext cx="1259146" cy="12591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4" y="4066827"/>
            <a:ext cx="1214370" cy="12143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38" y="4066827"/>
            <a:ext cx="1214370" cy="12143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02" y="4057868"/>
            <a:ext cx="1191982" cy="11919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3" y="5419511"/>
            <a:ext cx="1247472" cy="12474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8" y="5410173"/>
            <a:ext cx="1256810" cy="12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54" y="104055"/>
            <a:ext cx="10515600" cy="6834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3. Leaves Fancy Letter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755" y="1099851"/>
            <a:ext cx="1208591" cy="1128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1" y="1099851"/>
            <a:ext cx="1208590" cy="112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55" y="1108581"/>
            <a:ext cx="1189891" cy="111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17" y="1099851"/>
            <a:ext cx="1208590" cy="1128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72" y="1125923"/>
            <a:ext cx="1171322" cy="1093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5" y="1099851"/>
            <a:ext cx="1199239" cy="1119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90" y="1048555"/>
            <a:ext cx="1263519" cy="1179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4" y="2451800"/>
            <a:ext cx="1208592" cy="1128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1" y="2398909"/>
            <a:ext cx="1208590" cy="1128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4" y="3803751"/>
            <a:ext cx="1192416" cy="1113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4" y="5155703"/>
            <a:ext cx="1209148" cy="1129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1" y="5156224"/>
            <a:ext cx="1208590" cy="1128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1" y="3748537"/>
            <a:ext cx="1251540" cy="1168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22" y="2398909"/>
            <a:ext cx="1208590" cy="1128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17" y="2398909"/>
            <a:ext cx="1208590" cy="1128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72" y="2398909"/>
            <a:ext cx="1208590" cy="1128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53" y="2398619"/>
            <a:ext cx="1208901" cy="1128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49" y="2398619"/>
            <a:ext cx="1208900" cy="1128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72" y="3748537"/>
            <a:ext cx="1208590" cy="11687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17" y="3788647"/>
            <a:ext cx="1208590" cy="11286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62" y="3748537"/>
            <a:ext cx="1251540" cy="1168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5" y="3770309"/>
            <a:ext cx="1217629" cy="11371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49" y="3781092"/>
            <a:ext cx="1240942" cy="11588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55" y="5138276"/>
            <a:ext cx="1227810" cy="11466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18" y="5155703"/>
            <a:ext cx="1209148" cy="11291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62" y="5123368"/>
            <a:ext cx="1251540" cy="11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0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4. Leaves Split Block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056068"/>
            <a:ext cx="1344990" cy="125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1056068"/>
            <a:ext cx="1344989" cy="1256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8" y="1056068"/>
            <a:ext cx="1344989" cy="125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7" y="1059075"/>
            <a:ext cx="1344989" cy="1256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89" y="1050054"/>
            <a:ext cx="1357869" cy="1268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61" y="1050054"/>
            <a:ext cx="1351429" cy="1262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93" y="1059075"/>
            <a:ext cx="1351429" cy="1262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2" y="2570498"/>
            <a:ext cx="1350577" cy="1261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2537290"/>
            <a:ext cx="1344989" cy="1256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8" y="2537290"/>
            <a:ext cx="1344989" cy="1256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7" y="2537289"/>
            <a:ext cx="1344990" cy="1256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88" y="2525263"/>
            <a:ext cx="1357869" cy="1268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9" y="2525263"/>
            <a:ext cx="1399016" cy="1306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93" y="2511251"/>
            <a:ext cx="1351429" cy="12620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2" y="4019074"/>
            <a:ext cx="1350577" cy="1261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2" y="5410937"/>
            <a:ext cx="1350577" cy="12612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48" y="4018512"/>
            <a:ext cx="1351179" cy="1261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26" y="4018510"/>
            <a:ext cx="1351181" cy="12618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0" y="4012729"/>
            <a:ext cx="1351182" cy="1261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84" y="4015064"/>
            <a:ext cx="1348681" cy="1259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8" y="4012728"/>
            <a:ext cx="1351431" cy="12620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33" y="4018511"/>
            <a:ext cx="1344990" cy="12560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47" y="5410655"/>
            <a:ext cx="1350879" cy="12615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8" y="5449487"/>
            <a:ext cx="1344989" cy="12560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64" y="5410655"/>
            <a:ext cx="1403722" cy="13108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83" y="5424108"/>
            <a:ext cx="1336474" cy="12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5. Leaves Block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0" y="1017432"/>
            <a:ext cx="1286687" cy="12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" y="2408349"/>
            <a:ext cx="1282549" cy="1197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9" y="3795401"/>
            <a:ext cx="1286688" cy="120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8" y="5182452"/>
            <a:ext cx="1286688" cy="1201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07" y="1017432"/>
            <a:ext cx="1286687" cy="120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4" y="1017433"/>
            <a:ext cx="1286687" cy="120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01" y="1017432"/>
            <a:ext cx="1289908" cy="1204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9" y="1017432"/>
            <a:ext cx="1286688" cy="120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16" y="1017432"/>
            <a:ext cx="1286687" cy="120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22" y="1017432"/>
            <a:ext cx="1286687" cy="120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07" y="2404484"/>
            <a:ext cx="1286687" cy="120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4" y="2404484"/>
            <a:ext cx="1286687" cy="120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22" y="2404484"/>
            <a:ext cx="1286687" cy="120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00" y="2404484"/>
            <a:ext cx="1286687" cy="120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14" y="2404483"/>
            <a:ext cx="1286688" cy="1201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22" y="2404482"/>
            <a:ext cx="1286689" cy="1201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06" y="3791536"/>
            <a:ext cx="1286687" cy="12015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2" y="3791533"/>
            <a:ext cx="1286689" cy="1201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98" y="3788529"/>
            <a:ext cx="1289906" cy="1204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4" y="3795401"/>
            <a:ext cx="1286693" cy="12016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77" y="3797225"/>
            <a:ext cx="1280595" cy="1195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7022" y="3791533"/>
            <a:ext cx="1286687" cy="12015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06" y="5178585"/>
            <a:ext cx="1286692" cy="12016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08" y="5178584"/>
            <a:ext cx="1282547" cy="11977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22" y="5174722"/>
            <a:ext cx="1286682" cy="1201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8" y="5182452"/>
            <a:ext cx="1286689" cy="12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6. Split Regal Monogram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9" y="1061448"/>
            <a:ext cx="1403797" cy="127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49" y="1061448"/>
            <a:ext cx="1419160" cy="1272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22" y="1061448"/>
            <a:ext cx="1388763" cy="1272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8" y="1061448"/>
            <a:ext cx="1482133" cy="1272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64" y="1045879"/>
            <a:ext cx="1421104" cy="1272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20" y="1045879"/>
            <a:ext cx="1386340" cy="1241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13" y="996869"/>
            <a:ext cx="1459220" cy="1337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5" y="2572531"/>
            <a:ext cx="1404200" cy="1149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5" y="3960186"/>
            <a:ext cx="1407165" cy="1289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5" y="5310416"/>
            <a:ext cx="1404200" cy="1271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09" y="2572531"/>
            <a:ext cx="1380400" cy="1239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60" y="2572531"/>
            <a:ext cx="1321951" cy="1187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27" y="2561799"/>
            <a:ext cx="1320715" cy="1160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51" y="2563384"/>
            <a:ext cx="1281730" cy="1149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25" y="2563384"/>
            <a:ext cx="1516625" cy="1149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13" y="2572531"/>
            <a:ext cx="1363609" cy="114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49" y="3960186"/>
            <a:ext cx="1380401" cy="1236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0" y="3960348"/>
            <a:ext cx="1136239" cy="12895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49" y="3960186"/>
            <a:ext cx="1380402" cy="12364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38" y="3960186"/>
            <a:ext cx="1348987" cy="12364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20" y="3988602"/>
            <a:ext cx="1386340" cy="1257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13" y="3960187"/>
            <a:ext cx="1363590" cy="12364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09" y="5438024"/>
            <a:ext cx="1341641" cy="11439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0" y="5450438"/>
            <a:ext cx="1136239" cy="113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11" y="5412715"/>
            <a:ext cx="1383440" cy="1239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52" y="5450438"/>
            <a:ext cx="1345681" cy="12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4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557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7. Split Roman Flourish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1" y="1056068"/>
            <a:ext cx="1304052" cy="1184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46" y="1056068"/>
            <a:ext cx="1324345" cy="1184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90" y="1056068"/>
            <a:ext cx="1283529" cy="1184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18" y="1056068"/>
            <a:ext cx="1315445" cy="1184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62" y="1050500"/>
            <a:ext cx="1321626" cy="1190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01" y="1050500"/>
            <a:ext cx="1321626" cy="1190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26" y="1050501"/>
            <a:ext cx="1278661" cy="1190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0" y="2421227"/>
            <a:ext cx="1319027" cy="1192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45" y="2421226"/>
            <a:ext cx="1324346" cy="1192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90" y="2369295"/>
            <a:ext cx="1283529" cy="1244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4" y="2421226"/>
            <a:ext cx="1327020" cy="1192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18" y="2369295"/>
            <a:ext cx="1376450" cy="1244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77" y="2421226"/>
            <a:ext cx="1375587" cy="1192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26" y="2421226"/>
            <a:ext cx="1324345" cy="1192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0" y="3794402"/>
            <a:ext cx="1304052" cy="1203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" y="5178506"/>
            <a:ext cx="1299816" cy="11707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45" y="5178506"/>
            <a:ext cx="1324346" cy="1170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22" y="3742470"/>
            <a:ext cx="1305869" cy="11762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90" y="3687038"/>
            <a:ext cx="1192756" cy="1311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18" y="3813458"/>
            <a:ext cx="1320647" cy="1184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52" y="3687038"/>
            <a:ext cx="1317816" cy="12316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40" y="3697856"/>
            <a:ext cx="1307087" cy="12208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25" y="3800702"/>
            <a:ext cx="1278661" cy="11656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83" y="5144372"/>
            <a:ext cx="1183759" cy="12049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14" y="5178506"/>
            <a:ext cx="1204451" cy="11707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18" y="5178505"/>
            <a:ext cx="1325781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8. Split Roman Flourish (second style)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" y="991674"/>
            <a:ext cx="1283007" cy="133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991675"/>
            <a:ext cx="1283007" cy="1339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991674"/>
            <a:ext cx="1283007" cy="133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" y="2472743"/>
            <a:ext cx="1283007" cy="1339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8" y="3953812"/>
            <a:ext cx="1283007" cy="1339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7" y="5434881"/>
            <a:ext cx="1283007" cy="1339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23" y="991674"/>
            <a:ext cx="1283006" cy="1339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65" y="991674"/>
            <a:ext cx="1283007" cy="1339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3" y="991674"/>
            <a:ext cx="1283007" cy="1339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21" y="1025810"/>
            <a:ext cx="1250308" cy="1305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77" y="2331077"/>
            <a:ext cx="1352645" cy="1481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33" y="2472743"/>
            <a:ext cx="1376854" cy="1339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23" y="2486187"/>
            <a:ext cx="1283006" cy="1325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64" y="2472743"/>
            <a:ext cx="1283007" cy="1339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6" y="2472743"/>
            <a:ext cx="1338620" cy="1339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22" y="2486187"/>
            <a:ext cx="1270129" cy="13259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3953811"/>
            <a:ext cx="1283007" cy="13394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3953811"/>
            <a:ext cx="1283007" cy="1339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9" y="3882937"/>
            <a:ext cx="1350897" cy="14102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54" y="3953810"/>
            <a:ext cx="1283008" cy="13394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00" y="3918070"/>
            <a:ext cx="1388625" cy="13751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22" y="3932121"/>
            <a:ext cx="1270129" cy="13259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5434878"/>
            <a:ext cx="1283007" cy="1339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5434878"/>
            <a:ext cx="1283007" cy="13394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62" y="5434877"/>
            <a:ext cx="1326737" cy="1395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64" y="5434878"/>
            <a:ext cx="1283007" cy="1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9. Leaves Circle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017432"/>
            <a:ext cx="1271469" cy="124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017432"/>
            <a:ext cx="1249252" cy="124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32" y="1013954"/>
            <a:ext cx="1275009" cy="1252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2449514"/>
            <a:ext cx="1271470" cy="124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3881597"/>
            <a:ext cx="1266324" cy="1244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5308625"/>
            <a:ext cx="1268895" cy="1246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5" y="1013954"/>
            <a:ext cx="1275008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37" y="1013955"/>
            <a:ext cx="1275009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89" y="1018098"/>
            <a:ext cx="1270791" cy="1248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3" y="1013954"/>
            <a:ext cx="1275009" cy="125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61" y="2449514"/>
            <a:ext cx="1271470" cy="1249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32" y="2446037"/>
            <a:ext cx="1275009" cy="12527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5" y="2446036"/>
            <a:ext cx="1275010" cy="1252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37" y="2446035"/>
            <a:ext cx="1275009" cy="12527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48" y="2446035"/>
            <a:ext cx="1233133" cy="121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3" y="2404891"/>
            <a:ext cx="1275009" cy="1252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3881597"/>
            <a:ext cx="1249252" cy="1244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31" y="3886957"/>
            <a:ext cx="1275009" cy="1252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6" y="3914189"/>
            <a:ext cx="1275008" cy="12527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36" y="3878116"/>
            <a:ext cx="1275009" cy="12527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49" y="3914188"/>
            <a:ext cx="1221232" cy="1225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3" y="3841456"/>
            <a:ext cx="1275009" cy="13254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8" y="5306096"/>
            <a:ext cx="1251825" cy="1229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30" y="5283317"/>
            <a:ext cx="1275009" cy="12527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6" y="5283318"/>
            <a:ext cx="1275008" cy="1252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36" y="5306096"/>
            <a:ext cx="1271470" cy="12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65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Office Theme</vt:lpstr>
      <vt:lpstr>1. Split Fancy Circle Frame</vt:lpstr>
      <vt:lpstr>2. Fancy Letter Circle Frame</vt:lpstr>
      <vt:lpstr>3. Leaves Fancy Letter</vt:lpstr>
      <vt:lpstr>4. Leaves Split Block</vt:lpstr>
      <vt:lpstr>5. Leaves Block</vt:lpstr>
      <vt:lpstr>6. Split Regal Monogram</vt:lpstr>
      <vt:lpstr>7. Split Roman Flourish</vt:lpstr>
      <vt:lpstr>8. Split Roman Flourish (second style)</vt:lpstr>
      <vt:lpstr>9. Leaves Circle</vt:lpstr>
      <vt:lpstr>10. Split Engraved</vt:lpstr>
      <vt:lpstr>11. Split Roman</vt:lpstr>
      <vt:lpstr>12. Split Calligraphy</vt:lpstr>
      <vt:lpstr>13. Ranch Monogram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and Shelly Conley</dc:creator>
  <cp:lastModifiedBy>Dempsey, Anthony F.</cp:lastModifiedBy>
  <cp:revision>27</cp:revision>
  <cp:lastPrinted>2022-07-25T02:43:21Z</cp:lastPrinted>
  <dcterms:created xsi:type="dcterms:W3CDTF">2022-07-08T05:07:25Z</dcterms:created>
  <dcterms:modified xsi:type="dcterms:W3CDTF">2025-05-12T02:25:29Z</dcterms:modified>
</cp:coreProperties>
</file>